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matic SC" charset="-79"/>
      <p:regular r:id="rId12"/>
      <p:bold r:id="rId13"/>
    </p:embeddedFont>
    <p:embeddedFont>
      <p:font typeface="Source Code Pro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36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e8b1a05e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e8b1a05e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1e8b1a05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1e8b1a05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2104d04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2104d04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24828c4b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24828c4b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218f9b5a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218f9b5a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24828c4b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24828c4b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24828c4b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24828c4b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24828c4b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24828c4b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000">
        <p14:flip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vestiges gallos-romains 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L’influence romaine dans la Gaule antique a une grande importance . C’est pour cela qu’on trouve des restes d’architectures romaines en France encore aujourd’hui.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FF00"/>
                </a:solidFill>
              </a:rPr>
              <a:t>villes x vestiges</a:t>
            </a:r>
            <a:r>
              <a:rPr lang="fr"/>
              <a:t> 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4072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</a:rPr>
              <a:t>Nîmes x aqueduc </a:t>
            </a: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</a:rPr>
              <a:t>Lyon x amphitéâtre </a:t>
            </a: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</a:rPr>
              <a:t>Aix-les-bains x arc de triomphe </a:t>
            </a: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FF00"/>
                </a:solidFill>
              </a:rPr>
              <a:t>Vienne x théâtre </a:t>
            </a: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>
                <a:solidFill>
                  <a:srgbClr val="FFFF00"/>
                </a:solidFill>
              </a:rPr>
              <a:t>Nîmes x temple 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Aqueduc de Nîmes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L’aqueduc de Nîmes aurait été construit entre 40 et 80 après JC. Il se trouve entre Uzès et Nîmes . Il est long de 50 km. Il est formé d’un radier ( béton , chaux , calcaire ). L’intérieur ( où on accueille l’eau ) est recouvert d’un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film d’étanchéité ( chaux , vin ,lait et graisse de porc ),le tout recouvert d’une dalle . Son commanditaire et son architecte restent inconnus cependant  nous savons que c’est une oeuvre de génie public construite sous Claude. Il servait à transporter de l’eau entre différentes villes.   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3500" y="-180701"/>
            <a:ext cx="2240504" cy="149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L'amphithéâtre de Lyon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400" b="1"/>
              <a:t>Appelé aujourd’hui amphithéâtre de Lyon , il était appelé amphithéâtre de Lugdunum . Malheureusement on ne peut pas préciser sa date de construction mais il fut probablement construit sous Auguste . Il se trouve à Lyon ou  Lugdunum . Il peut accueillir jusqu’à 10000 spectateurs . Il est composé d’une cavea , d’un orchestre , d’une scène et d’un mur de scène . Le gros de la construction est fait de gneiss , de granite et de mortier . Les gradins sont en calcaire dur et de molasse calcaire . Enfin la décoration est faite à base de pierres de couleur . Il servait à donner des spectacles mais il a été abandonné au IV siècle . Puisqu’on ne connaît pas sa date de construction on ne connaît ni son commanditaire ni son architecte . </a:t>
            </a:r>
            <a:endParaRPr sz="1400" b="1"/>
          </a:p>
        </p:txBody>
      </p:sp>
      <p:pic>
        <p:nvPicPr>
          <p:cNvPr id="77" name="Google Shape;77;p16" descr="Image illustrative de l’article Théâtre antique de Ly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4258" y="0"/>
            <a:ext cx="1839742" cy="12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255988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L’arc de Campanus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5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L’Arc de Campanus a été construit au I er siècle ap.JC dans la ville d’Aix-les-Bains ou Aquae en gallo -romain . L’arc mesure 9,15 m de hauteur , 7,10 m de large et 75 cm d’épaisseur . Il est fait à base de pierreS de calcaire sans mortier et un passage dallé se situait  en-dessous de la seule ouverture . Il a été dressé par le patricien de la Gaule Narbonnaise, Lucius Pompeius Campanus . Il a été construit pour rendre hommage à la famille Campanus mais sa fonction reste incertaine . D’abord , on pensait qu’il avait un motif funéraire mais il est trop éloigné du cimetière romain pour cela .  </a:t>
            </a:r>
            <a:endParaRPr/>
          </a:p>
        </p:txBody>
      </p:sp>
      <p:pic>
        <p:nvPicPr>
          <p:cNvPr id="84" name="Google Shape;84;p17" descr="Arc de Campanus et thermes nationaux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200" y="0"/>
            <a:ext cx="983800" cy="131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Le théâtre antique de vienne</a:t>
            </a:r>
            <a:r>
              <a:rPr lang="fr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Ce théâtre antique a été construit au I siècle ap.JC . Il se trouve à Vienne ou Vienna . Le théâtre est composé d’une cavea de 30 gradins , d’un balteus de 0,88 m ; il fait 115 m de diamètre et il peut accueillir jusqu’à 11 ou 12 000 spectateurs . La cavea était composée de blocs de calcaire , le balteus était en marbre , le pulpitum ( petit mur bordant la scène ) était décoré d’animaux en bas-relief . Il servait à donner des spectacles dans le passé ; aujourd’hui il sert de lieu pour le festival de “Jazz en Vienne”‘ et Johnny Hallyday y a déjà chanté . On a d’abord cru que c’était un amphithéâtre puis Jules Formigé le redécouvre en tant  que théâtre antique . </a:t>
            </a:r>
            <a:endParaRPr/>
          </a:p>
        </p:txBody>
      </p:sp>
      <p:pic>
        <p:nvPicPr>
          <p:cNvPr id="91" name="Google Shape;91;p18" descr="Vue-général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9000" y="0"/>
            <a:ext cx="1966375" cy="13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00"/>
                </a:solidFill>
              </a:rPr>
              <a:t>la maison carrée à Nîmes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La Maison Carrée a été construite au Ier siècle ap.J.C. . Elle se trouve à Nîmes ou Nemausus en gallo romain. Elle mesure 13 , 4 m de large et 26, 42 m de long . Elle est composée d’une cella et d’un pronaos . Pour la construction de la Maison Carrée, plusieurs types de pierres ont été utilisées, toutes issues de carrières à proximité . Elle  a été commandée par Auguste . C’est un temple romain qui est dédié aux deux petits - fils d’Auguste : Lucius Caesar et Caius Lucius Caesar . La Maison Carrée est aujourd’hui le temple romain le mieux conservé du monde .  </a:t>
            </a:r>
            <a:endParaRPr/>
          </a:p>
        </p:txBody>
      </p:sp>
      <p:pic>
        <p:nvPicPr>
          <p:cNvPr id="98" name="Google Shape;98;p19" descr="Image illustrative de lâ€™article Maison CarrÃ©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4225" y="0"/>
            <a:ext cx="1699775" cy="131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Sources 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Wikipedia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Le petit robert des noms propres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le site de chaque monuments 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Le site des monuments nationaux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9600"/>
              <a:t>FIN</a:t>
            </a:r>
            <a:endParaRPr sz="9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Affichage à l'écran (16:9)</PresentationFormat>
  <Paragraphs>26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Amatic SC</vt:lpstr>
      <vt:lpstr>Source Code Pro</vt:lpstr>
      <vt:lpstr>Beach Day</vt:lpstr>
      <vt:lpstr>Les vestiges gallos-romains </vt:lpstr>
      <vt:lpstr>villes x vestiges </vt:lpstr>
      <vt:lpstr>Aqueduc de Nîmes  </vt:lpstr>
      <vt:lpstr>L'amphithéâtre de Lyon   </vt:lpstr>
      <vt:lpstr>L’arc de Campanus </vt:lpstr>
      <vt:lpstr>Le théâtre antique de vienne   </vt:lpstr>
      <vt:lpstr>la maison carrée à Nîmes </vt:lpstr>
      <vt:lpstr>Sources 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vestiges gallos-romains </dc:title>
  <dc:creator>DELPHINE ESCARE</dc:creator>
  <cp:lastModifiedBy>DELPHINE ESCARE</cp:lastModifiedBy>
  <cp:revision>1</cp:revision>
  <dcterms:modified xsi:type="dcterms:W3CDTF">2020-04-14T13:20:46Z</dcterms:modified>
</cp:coreProperties>
</file>